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1" r:id="rId2"/>
  </p:sldMasterIdLst>
  <p:sldIdLst>
    <p:sldId id="256" r:id="rId3"/>
    <p:sldId id="257" r:id="rId4"/>
    <p:sldId id="258" r:id="rId5"/>
    <p:sldId id="259" r:id="rId6"/>
    <p:sldId id="260" r:id="rId7"/>
    <p:sldId id="262" r:id="rId8"/>
    <p:sldId id="263" r:id="rId9"/>
    <p:sldId id="264" r:id="rId10"/>
    <p:sldId id="265" r:id="rId11"/>
    <p:sldId id="266" r:id="rId12"/>
    <p:sldId id="267" r:id="rId1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49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10.jpeg>
</file>

<file path=ppt/media/image11.png>
</file>

<file path=ppt/media/image12.jpeg>
</file>

<file path=ppt/media/image13.jpe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rgbClr val="000000"/>
        </a:solidFill>
        <a:effectLst/>
      </p:bgPr>
    </p:bg>
    <p:spTree>
      <p:nvGrpSpPr>
        <p:cNvPr id="1" name=""/>
        <p:cNvGrpSpPr/>
        <p:nvPr/>
      </p:nvGrpSpPr>
      <p:grpSpPr>
        <a:xfrm>
          <a:off x="0" y="0"/>
          <a:ext cx="0" cy="0"/>
          <a:chOff x="0" y="0"/>
          <a:chExt cx="0" cy="0"/>
        </a:xfrm>
      </p:grpSpPr>
      <p:pic>
        <p:nvPicPr>
          <p:cNvPr id="3" name="Google Shape;9;p2"/>
          <p:cNvPicPr/>
          <p:nvPr/>
        </p:nvPicPr>
        <p:blipFill>
          <a:blip r:embed="rId2"/>
          <a:srcRect l="3724"/>
          <a:stretch/>
        </p:blipFill>
        <p:spPr>
          <a:xfrm>
            <a:off x="0" y="0"/>
            <a:ext cx="9143640" cy="5143320"/>
          </a:xfrm>
          <a:prstGeom prst="rect">
            <a:avLst/>
          </a:prstGeom>
          <a:noFill/>
          <a:ln w="0">
            <a:noFill/>
          </a:ln>
        </p:spPr>
      </p:pic>
      <p:sp>
        <p:nvSpPr>
          <p:cNvPr id="4" name="PlaceHolder 1"/>
          <p:cNvSpPr>
            <a:spLocks noGrp="1"/>
          </p:cNvSpPr>
          <p:nvPr>
            <p:ph type="title"/>
          </p:nvPr>
        </p:nvSpPr>
        <p:spPr>
          <a:xfrm>
            <a:off x="511920" y="490680"/>
            <a:ext cx="5024520" cy="1759320"/>
          </a:xfrm>
          <a:prstGeom prst="rect">
            <a:avLst/>
          </a:prstGeom>
          <a:noFill/>
          <a:ln w="0">
            <a:noFill/>
          </a:ln>
        </p:spPr>
        <p:txBody>
          <a:bodyPr lIns="91440" tIns="91440" rIns="91440" bIns="91440" anchor="b">
            <a:noAutofit/>
          </a:bodyPr>
          <a:lstStyle/>
          <a:p>
            <a:pPr indent="0">
              <a:buNone/>
            </a:pPr>
            <a:r>
              <a:rPr lang="fr-FR" sz="48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5585760" y="691200"/>
            <a:ext cx="3469320" cy="4452120"/>
          </a:xfrm>
          <a:prstGeom prst="rect">
            <a:avLst/>
          </a:prstGeom>
          <a:noFill/>
          <a:ln w="0">
            <a:noFill/>
          </a:ln>
        </p:spPr>
        <p:txBody>
          <a:bodyPr lIns="90000" tIns="45000" rIns="90000" bIns="45000" anchor="t">
            <a:normAutofit lnSpcReduction="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rgbClr val="000000"/>
        </a:solidFill>
        <a:effectLst/>
      </p:bgPr>
    </p:bg>
    <p:spTree>
      <p:nvGrpSpPr>
        <p:cNvPr id="1" name=""/>
        <p:cNvGrpSpPr/>
        <p:nvPr/>
      </p:nvGrpSpPr>
      <p:grpSpPr>
        <a:xfrm>
          <a:off x="0" y="0"/>
          <a:ext cx="0" cy="0"/>
          <a:chOff x="0" y="0"/>
          <a:chExt cx="0" cy="0"/>
        </a:xfrm>
      </p:grpSpPr>
      <p:pic>
        <p:nvPicPr>
          <p:cNvPr id="28" name="Google Shape;92;p19"/>
          <p:cNvPicPr/>
          <p:nvPr/>
        </p:nvPicPr>
        <p:blipFill>
          <a:blip r:embed="rId2"/>
          <a:stretch/>
        </p:blipFill>
        <p:spPr>
          <a:xfrm rot="10800000" flipH="1">
            <a:off x="0" y="192240"/>
            <a:ext cx="9143640" cy="4951080"/>
          </a:xfrm>
          <a:prstGeom prst="rect">
            <a:avLst/>
          </a:prstGeom>
          <a:noFill/>
          <a:ln w="0">
            <a:noFill/>
          </a:ln>
        </p:spPr>
      </p:pic>
      <p:sp>
        <p:nvSpPr>
          <p:cNvPr id="29"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30" name="PlaceHolder 2"/>
          <p:cNvSpPr>
            <a:spLocks noGrp="1"/>
          </p:cNvSpPr>
          <p:nvPr>
            <p:ph type="title"/>
          </p:nvPr>
        </p:nvSpPr>
        <p:spPr>
          <a:xfrm>
            <a:off x="531648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1" name="PlaceHolder 3"/>
          <p:cNvSpPr>
            <a:spLocks noGrp="1"/>
          </p:cNvSpPr>
          <p:nvPr>
            <p:ph type="title"/>
          </p:nvPr>
        </p:nvSpPr>
        <p:spPr>
          <a:xfrm>
            <a:off x="531648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2" name="PlaceHolder 4"/>
          <p:cNvSpPr>
            <a:spLocks noGrp="1"/>
          </p:cNvSpPr>
          <p:nvPr>
            <p:ph type="title"/>
          </p:nvPr>
        </p:nvSpPr>
        <p:spPr>
          <a:xfrm>
            <a:off x="2865240" y="1668240"/>
            <a:ext cx="7927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3" name="PlaceHolder 5"/>
          <p:cNvSpPr>
            <a:spLocks noGrp="1"/>
          </p:cNvSpPr>
          <p:nvPr>
            <p:ph type="title"/>
          </p:nvPr>
        </p:nvSpPr>
        <p:spPr>
          <a:xfrm>
            <a:off x="286452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4" name="PlaceHolder 6"/>
          <p:cNvSpPr>
            <a:spLocks noGrp="1"/>
          </p:cNvSpPr>
          <p:nvPr>
            <p:ph type="title"/>
          </p:nvPr>
        </p:nvSpPr>
        <p:spPr>
          <a:xfrm>
            <a:off x="41220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5" name="PlaceHolder 7"/>
          <p:cNvSpPr>
            <a:spLocks noGrp="1"/>
          </p:cNvSpPr>
          <p:nvPr>
            <p:ph type="title"/>
          </p:nvPr>
        </p:nvSpPr>
        <p:spPr>
          <a:xfrm>
            <a:off x="41220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rgbClr val="000000"/>
        </a:solidFill>
        <a:effectLst/>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565560" y="5104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u="none" strike="noStrike">
                <a:solidFill>
                  <a:schemeClr val="lt2"/>
                </a:solidFill>
                <a:effectLst/>
                <a:uFillTx/>
                <a:latin typeface="Goldman"/>
                <a:ea typeface="Goldman"/>
              </a:rPr>
              <a:t>xx%</a:t>
            </a:r>
            <a:endParaRPr lang="fr-FR" sz="4500" b="0" u="none" strike="noStrike">
              <a:solidFill>
                <a:schemeClr val="dk1"/>
              </a:solidFill>
              <a:effectLst/>
              <a:uFillTx/>
              <a:latin typeface="Arial"/>
            </a:endParaRPr>
          </a:p>
        </p:txBody>
      </p:sp>
      <p:sp>
        <p:nvSpPr>
          <p:cNvPr id="37" name="PlaceHolder 2"/>
          <p:cNvSpPr>
            <a:spLocks noGrp="1"/>
          </p:cNvSpPr>
          <p:nvPr>
            <p:ph type="title"/>
          </p:nvPr>
        </p:nvSpPr>
        <p:spPr>
          <a:xfrm>
            <a:off x="565560" y="19702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u="none" strike="noStrike">
                <a:solidFill>
                  <a:schemeClr val="lt2"/>
                </a:solidFill>
                <a:effectLst/>
                <a:uFillTx/>
                <a:latin typeface="Goldman"/>
                <a:ea typeface="Goldman"/>
              </a:rPr>
              <a:t>xx%</a:t>
            </a:r>
            <a:endParaRPr lang="fr-FR" sz="4500" b="0" u="none" strike="noStrike">
              <a:solidFill>
                <a:schemeClr val="dk1"/>
              </a:solidFill>
              <a:effectLst/>
              <a:uFillTx/>
              <a:latin typeface="Arial"/>
            </a:endParaRPr>
          </a:p>
        </p:txBody>
      </p:sp>
      <p:pic>
        <p:nvPicPr>
          <p:cNvPr id="38" name="Google Shape;111;p20"/>
          <p:cNvPicPr/>
          <p:nvPr/>
        </p:nvPicPr>
        <p:blipFill>
          <a:blip r:embed="rId2"/>
          <a:srcRect l="659" r="5106" b="5177"/>
          <a:stretch/>
        </p:blipFill>
        <p:spPr>
          <a:xfrm rot="10800000">
            <a:off x="56880" y="0"/>
            <a:ext cx="9087120" cy="5143320"/>
          </a:xfrm>
          <a:prstGeom prst="rect">
            <a:avLst/>
          </a:prstGeom>
          <a:noFill/>
          <a:ln w="0">
            <a:noFill/>
          </a:ln>
        </p:spPr>
      </p:pic>
      <p:pic>
        <p:nvPicPr>
          <p:cNvPr id="39" name="Google Shape;112;p20"/>
          <p:cNvPicPr/>
          <p:nvPr/>
        </p:nvPicPr>
        <p:blipFill>
          <a:blip r:embed="rId3"/>
          <a:srcRect l="73197" t="14242" b="33519"/>
          <a:stretch/>
        </p:blipFill>
        <p:spPr>
          <a:xfrm rot="10800000">
            <a:off x="360" y="2557440"/>
            <a:ext cx="2449440" cy="2585880"/>
          </a:xfrm>
          <a:prstGeom prst="rect">
            <a:avLst/>
          </a:prstGeom>
          <a:noFill/>
          <a:ln w="0">
            <a:noFill/>
          </a:ln>
        </p:spPr>
      </p:pic>
      <p:sp>
        <p:nvSpPr>
          <p:cNvPr id="40" name="PlaceHolder 3"/>
          <p:cNvSpPr>
            <a:spLocks noGrp="1"/>
          </p:cNvSpPr>
          <p:nvPr>
            <p:ph type="body"/>
          </p:nvPr>
        </p:nvSpPr>
        <p:spPr>
          <a:xfrm>
            <a:off x="4836600" y="1193400"/>
            <a:ext cx="4307040" cy="39499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rgbClr val="000000"/>
        </a:solidFill>
        <a:effectLst/>
      </p:bgPr>
    </p:bg>
    <p:spTree>
      <p:nvGrpSpPr>
        <p:cNvPr id="1" name=""/>
        <p:cNvGrpSpPr/>
        <p:nvPr/>
      </p:nvGrpSpPr>
      <p:grpSpPr>
        <a:xfrm>
          <a:off x="0" y="0"/>
          <a:ext cx="0" cy="0"/>
          <a:chOff x="0" y="0"/>
          <a:chExt cx="0" cy="0"/>
        </a:xfrm>
      </p:grpSpPr>
      <p:pic>
        <p:nvPicPr>
          <p:cNvPr id="41" name="Google Shape;14;p3"/>
          <p:cNvPicPr/>
          <p:nvPr/>
        </p:nvPicPr>
        <p:blipFill>
          <a:blip r:embed="rId2"/>
          <a:srcRect l="3735"/>
          <a:stretch/>
        </p:blipFill>
        <p:spPr>
          <a:xfrm>
            <a:off x="0" y="0"/>
            <a:ext cx="9143640" cy="5143320"/>
          </a:xfrm>
          <a:prstGeom prst="rect">
            <a:avLst/>
          </a:prstGeom>
          <a:noFill/>
          <a:ln w="0">
            <a:noFill/>
          </a:ln>
        </p:spPr>
      </p:pic>
      <p:sp>
        <p:nvSpPr>
          <p:cNvPr id="42" name="PlaceHolder 1"/>
          <p:cNvSpPr>
            <a:spLocks noGrp="1"/>
          </p:cNvSpPr>
          <p:nvPr>
            <p:ph type="title"/>
          </p:nvPr>
        </p:nvSpPr>
        <p:spPr>
          <a:xfrm>
            <a:off x="370080" y="2355480"/>
            <a:ext cx="4792680" cy="1581120"/>
          </a:xfrm>
          <a:prstGeom prst="rect">
            <a:avLst/>
          </a:prstGeom>
          <a:noFill/>
          <a:ln w="0">
            <a:noFill/>
          </a:ln>
        </p:spPr>
        <p:txBody>
          <a:bodyPr lIns="91440" tIns="91440" rIns="91440" bIns="91440" anchor="b">
            <a:noAutofit/>
          </a:bodyPr>
          <a:lstStyle/>
          <a:p>
            <a:pPr indent="0">
              <a:buNone/>
            </a:pPr>
            <a:r>
              <a:rPr lang="fr-FR" sz="4600" b="0" u="none" strike="noStrike">
                <a:solidFill>
                  <a:schemeClr val="dk1"/>
                </a:solidFill>
                <a:effectLst/>
                <a:uFillTx/>
                <a:latin typeface="Arial"/>
              </a:rPr>
              <a:t>Click to edit the title text format</a:t>
            </a:r>
          </a:p>
        </p:txBody>
      </p:sp>
      <p:sp>
        <p:nvSpPr>
          <p:cNvPr id="43" name="PlaceHolder 2"/>
          <p:cNvSpPr>
            <a:spLocks noGrp="1"/>
          </p:cNvSpPr>
          <p:nvPr>
            <p:ph type="title"/>
          </p:nvPr>
        </p:nvSpPr>
        <p:spPr>
          <a:xfrm>
            <a:off x="6351120" y="152640"/>
            <a:ext cx="1267920" cy="1269360"/>
          </a:xfrm>
          <a:prstGeom prst="rect">
            <a:avLst/>
          </a:prstGeom>
          <a:noFill/>
          <a:ln w="0">
            <a:noFill/>
          </a:ln>
        </p:spPr>
        <p:txBody>
          <a:bodyPr lIns="91440" tIns="91440" rIns="91440" bIns="91440" anchor="ctr">
            <a:noAutofit/>
          </a:bodyPr>
          <a:lstStyle/>
          <a:p>
            <a:pPr indent="0" algn="ctr">
              <a:lnSpc>
                <a:spcPct val="100000"/>
              </a:lnSpc>
              <a:buNone/>
            </a:pPr>
            <a:r>
              <a:rPr lang="fr-FR" sz="6000" b="0" u="none" strike="noStrike">
                <a:solidFill>
                  <a:schemeClr val="dk1"/>
                </a:solidFill>
                <a:effectLst/>
                <a:uFillTx/>
                <a:latin typeface="Goldman"/>
                <a:ea typeface="Goldman"/>
              </a:rPr>
              <a:t>xx%</a:t>
            </a:r>
            <a:endParaRPr lang="fr-FR" sz="6000" b="0" u="none" strike="noStrike">
              <a:solidFill>
                <a:schemeClr val="dk1"/>
              </a:solidFill>
              <a:effectLst/>
              <a:uFillTx/>
              <a:latin typeface="Arial"/>
            </a:endParaRPr>
          </a:p>
        </p:txBody>
      </p:sp>
      <p:sp>
        <p:nvSpPr>
          <p:cNvPr id="44" name="PlaceHolder 3"/>
          <p:cNvSpPr>
            <a:spLocks noGrp="1"/>
          </p:cNvSpPr>
          <p:nvPr>
            <p:ph type="body"/>
          </p:nvPr>
        </p:nvSpPr>
        <p:spPr>
          <a:xfrm>
            <a:off x="5195520" y="1507320"/>
            <a:ext cx="3948480" cy="297324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rgbClr val="000000"/>
        </a:solidFill>
        <a:effectLst/>
      </p:bgPr>
    </p:bg>
    <p:spTree>
      <p:nvGrpSpPr>
        <p:cNvPr id="1" name=""/>
        <p:cNvGrpSpPr/>
        <p:nvPr/>
      </p:nvGrpSpPr>
      <p:grpSpPr>
        <a:xfrm>
          <a:off x="0" y="0"/>
          <a:ext cx="0" cy="0"/>
          <a:chOff x="0" y="0"/>
          <a:chExt cx="0" cy="0"/>
        </a:xfrm>
      </p:grpSpPr>
      <p:pic>
        <p:nvPicPr>
          <p:cNvPr id="45" name="Google Shape;115;p21"/>
          <p:cNvPicPr/>
          <p:nvPr/>
        </p:nvPicPr>
        <p:blipFill>
          <a:blip r:embed="rId2"/>
          <a:srcRect l="-8567" r="12300"/>
          <a:stretch/>
        </p:blipFill>
        <p:spPr>
          <a:xfrm rot="10800000">
            <a:off x="360" y="0"/>
            <a:ext cx="9143640" cy="5143320"/>
          </a:xfrm>
          <a:prstGeom prst="rect">
            <a:avLst/>
          </a:prstGeom>
          <a:noFill/>
          <a:ln w="0">
            <a:noFill/>
          </a:ln>
        </p:spPr>
      </p:pic>
      <p:sp>
        <p:nvSpPr>
          <p:cNvPr id="46" name="PlaceHolder 1"/>
          <p:cNvSpPr>
            <a:spLocks noGrp="1"/>
          </p:cNvSpPr>
          <p:nvPr>
            <p:ph type="title"/>
          </p:nvPr>
        </p:nvSpPr>
        <p:spPr>
          <a:xfrm>
            <a:off x="565560" y="504720"/>
            <a:ext cx="5089680" cy="1058400"/>
          </a:xfrm>
          <a:prstGeom prst="rect">
            <a:avLst/>
          </a:prstGeom>
          <a:noFill/>
          <a:ln w="0">
            <a:noFill/>
          </a:ln>
        </p:spPr>
        <p:txBody>
          <a:bodyPr lIns="91440" tIns="91440" rIns="91440" bIns="91440" anchor="b">
            <a:noAutofit/>
          </a:bodyPr>
          <a:lstStyle/>
          <a:p>
            <a:pPr indent="0">
              <a:buNone/>
            </a:pPr>
            <a:r>
              <a:rPr lang="fr-FR" sz="5400" b="0" u="none" strike="noStrike">
                <a:solidFill>
                  <a:schemeClr val="dk1"/>
                </a:solidFill>
                <a:effectLst/>
                <a:uFillTx/>
                <a:latin typeface="Arial"/>
              </a:rPr>
              <a:t>Click to edit the title text format</a:t>
            </a:r>
          </a:p>
        </p:txBody>
      </p:sp>
      <p:sp>
        <p:nvSpPr>
          <p:cNvPr id="47" name="Google Shape;118;p21"/>
          <p:cNvSpPr/>
          <p:nvPr/>
        </p:nvSpPr>
        <p:spPr>
          <a:xfrm>
            <a:off x="5766840" y="3377160"/>
            <a:ext cx="2976840" cy="555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tabLst>
                <a:tab pos="0" algn="l"/>
              </a:tabLst>
            </a:pPr>
            <a:r>
              <a:rPr lang="en" sz="1000" b="1" u="none" strike="noStrike">
                <a:solidFill>
                  <a:schemeClr val="dk1"/>
                </a:solidFill>
                <a:effectLst/>
                <a:uFillTx/>
                <a:latin typeface="Open Sans"/>
                <a:ea typeface="Open Sans"/>
              </a:rPr>
              <a:t>CREDITS:</a:t>
            </a:r>
            <a:r>
              <a:rPr lang="en" sz="1000" b="0" u="none" strike="noStrike">
                <a:solidFill>
                  <a:schemeClr val="dk1"/>
                </a:solidFill>
                <a:effectLst/>
                <a:uFillTx/>
                <a:latin typeface="Open Sans"/>
                <a:ea typeface="Open Sans"/>
              </a:rPr>
              <a:t> This presentation template was created by </a:t>
            </a:r>
            <a:r>
              <a:rPr lang="en" sz="1000" b="1" u="sng" strike="noStrike">
                <a:solidFill>
                  <a:schemeClr val="dk1"/>
                </a:solidFill>
                <a:effectLst/>
                <a:uFillTx/>
                <a:latin typeface="Open Sans"/>
                <a:ea typeface="Open Sans"/>
                <a:hlinkClick r:id="rId3"/>
              </a:rPr>
              <a:t>Slidesgo</a:t>
            </a:r>
            <a:r>
              <a:rPr lang="en" sz="1000" b="0" u="none" strike="noStrike">
                <a:solidFill>
                  <a:schemeClr val="dk1"/>
                </a:solidFill>
                <a:effectLst/>
                <a:uFillTx/>
                <a:latin typeface="Open Sans"/>
                <a:ea typeface="Open Sans"/>
              </a:rPr>
              <a:t>, and includes icons, infographics &amp; images by </a:t>
            </a:r>
            <a:r>
              <a:rPr lang="en" sz="1000" b="1" u="sng" strike="noStrike">
                <a:solidFill>
                  <a:schemeClr val="dk1"/>
                </a:solidFill>
                <a:effectLst/>
                <a:uFillTx/>
                <a:latin typeface="Open Sans"/>
                <a:ea typeface="Open Sans"/>
                <a:hlinkClick r:id="rId4"/>
              </a:rPr>
              <a:t>Freepik</a:t>
            </a:r>
            <a:r>
              <a:rPr lang="en" sz="1000" b="0" u="none" strike="noStrike">
                <a:solidFill>
                  <a:schemeClr val="dk1"/>
                </a:solidFill>
                <a:effectLst/>
                <a:uFillTx/>
                <a:latin typeface="Open Sans"/>
                <a:ea typeface="Open Sans"/>
              </a:rPr>
              <a:t> </a:t>
            </a:r>
            <a:endParaRPr lang="en-US" sz="1000" b="0" u="none" strike="noStrike">
              <a:solidFill>
                <a:srgbClr val="FFFFFF"/>
              </a:solidFill>
              <a:effectLst/>
              <a:uFillTx/>
              <a:latin typeface="OpenSymbo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rgbClr val="000000"/>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rgbClr val="000000"/>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rgbClr val="000000"/>
        </a:solidFill>
        <a:effectLst/>
      </p:bgPr>
    </p:bg>
    <p:spTree>
      <p:nvGrpSpPr>
        <p:cNvPr id="1" name=""/>
        <p:cNvGrpSpPr/>
        <p:nvPr/>
      </p:nvGrpSpPr>
      <p:grpSpPr>
        <a:xfrm>
          <a:off x="0" y="0"/>
          <a:ext cx="0" cy="0"/>
          <a:chOff x="0" y="0"/>
          <a:chExt cx="0" cy="0"/>
        </a:xfrm>
      </p:grpSpPr>
      <p:pic>
        <p:nvPicPr>
          <p:cNvPr id="48" name="Google Shape;20;p4"/>
          <p:cNvPicPr/>
          <p:nvPr/>
        </p:nvPicPr>
        <p:blipFill>
          <a:blip r:embed="rId2"/>
          <a:srcRect t="-7978" b="7978"/>
          <a:stretch/>
        </p:blipFill>
        <p:spPr>
          <a:xfrm rot="10800000" flipH="1">
            <a:off x="0" y="0"/>
            <a:ext cx="9143640" cy="5143320"/>
          </a:xfrm>
          <a:prstGeom prst="rect">
            <a:avLst/>
          </a:prstGeom>
          <a:noFill/>
          <a:ln w="0">
            <a:noFill/>
          </a:ln>
        </p:spPr>
      </p:pic>
      <p:sp>
        <p:nvSpPr>
          <p:cNvPr id="49" name="PlaceHolder 1"/>
          <p:cNvSpPr>
            <a:spLocks noGrp="1"/>
          </p:cNvSpPr>
          <p:nvPr>
            <p:ph type="title"/>
          </p:nvPr>
        </p:nvSpPr>
        <p:spPr>
          <a:xfrm>
            <a:off x="413280" y="309960"/>
            <a:ext cx="81248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0" name="PlaceHolder 2"/>
          <p:cNvSpPr>
            <a:spLocks noGrp="1"/>
          </p:cNvSpPr>
          <p:nvPr>
            <p:ph type="body"/>
          </p:nvPr>
        </p:nvSpPr>
        <p:spPr>
          <a:xfrm>
            <a:off x="413280" y="1089000"/>
            <a:ext cx="8124840" cy="34304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Seventh Outline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rgbClr val="000000"/>
        </a:solidFill>
        <a:effectLst/>
      </p:bgPr>
    </p:bg>
    <p:spTree>
      <p:nvGrpSpPr>
        <p:cNvPr id="1" name=""/>
        <p:cNvGrpSpPr/>
        <p:nvPr/>
      </p:nvGrpSpPr>
      <p:grpSpPr>
        <a:xfrm>
          <a:off x="0" y="0"/>
          <a:ext cx="0" cy="0"/>
          <a:chOff x="0" y="0"/>
          <a:chExt cx="0" cy="0"/>
        </a:xfrm>
      </p:grpSpPr>
      <p:grpSp>
        <p:nvGrpSpPr>
          <p:cNvPr id="51" name="Google Shape;24;p5"/>
          <p:cNvGrpSpPr/>
          <p:nvPr/>
        </p:nvGrpSpPr>
        <p:grpSpPr>
          <a:xfrm>
            <a:off x="0" y="0"/>
            <a:ext cx="9143640" cy="5143680"/>
            <a:chOff x="0" y="0"/>
            <a:chExt cx="9143640" cy="5143680"/>
          </a:xfrm>
        </p:grpSpPr>
        <p:pic>
          <p:nvPicPr>
            <p:cNvPr id="52" name="Google Shape;25;p5"/>
            <p:cNvPicPr/>
            <p:nvPr/>
          </p:nvPicPr>
          <p:blipFill>
            <a:blip r:embed="rId2"/>
            <a:srcRect l="734" t="14280" r="5031" b="-9100"/>
            <a:stretch/>
          </p:blipFill>
          <p:spPr>
            <a:xfrm rot="10800000" flipH="1">
              <a:off x="0" y="0"/>
              <a:ext cx="9087120" cy="5143320"/>
            </a:xfrm>
            <a:prstGeom prst="rect">
              <a:avLst/>
            </a:prstGeom>
            <a:noFill/>
            <a:ln w="0">
              <a:noFill/>
            </a:ln>
          </p:spPr>
        </p:pic>
        <p:pic>
          <p:nvPicPr>
            <p:cNvPr id="53" name="Google Shape;26;p5"/>
            <p:cNvPicPr/>
            <p:nvPr/>
          </p:nvPicPr>
          <p:blipFill>
            <a:blip r:embed="rId3"/>
            <a:srcRect l="72344" t="21048" r="853" b="26716"/>
            <a:stretch/>
          </p:blipFill>
          <p:spPr>
            <a:xfrm>
              <a:off x="6694200" y="0"/>
              <a:ext cx="2449440" cy="2585880"/>
            </a:xfrm>
            <a:prstGeom prst="rect">
              <a:avLst/>
            </a:prstGeom>
            <a:noFill/>
            <a:ln w="0">
              <a:noFill/>
            </a:ln>
          </p:spPr>
        </p:pic>
      </p:grpSp>
      <p:sp>
        <p:nvSpPr>
          <p:cNvPr id="54" name="PlaceHolder 1"/>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55" name="PlaceHolder 2"/>
          <p:cNvSpPr>
            <a:spLocks noGrp="1"/>
          </p:cNvSpPr>
          <p:nvPr>
            <p:ph type="body"/>
          </p:nvPr>
        </p:nvSpPr>
        <p:spPr>
          <a:xfrm>
            <a:off x="0" y="1831320"/>
            <a:ext cx="3782160" cy="2440800"/>
          </a:xfrm>
          <a:prstGeom prst="rect">
            <a:avLst/>
          </a:prstGeom>
          <a:noFill/>
          <a:ln w="0">
            <a:noFill/>
          </a:ln>
        </p:spPr>
        <p:txBody>
          <a:bodyPr lIns="90000" tIns="45000" rIns="90000" bIns="45000" anchor="t">
            <a:normAutofit fontScale="925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rgbClr val="000000"/>
        </a:solidFill>
        <a:effectLst/>
      </p:bgPr>
    </p:bg>
    <p:spTree>
      <p:nvGrpSpPr>
        <p:cNvPr id="1" name=""/>
        <p:cNvGrpSpPr/>
        <p:nvPr/>
      </p:nvGrpSpPr>
      <p:grpSpPr>
        <a:xfrm>
          <a:off x="0" y="0"/>
          <a:ext cx="0" cy="0"/>
          <a:chOff x="0" y="0"/>
          <a:chExt cx="0" cy="0"/>
        </a:xfrm>
      </p:grpSpPr>
      <p:pic>
        <p:nvPicPr>
          <p:cNvPr id="56" name="Google Shape;34;p6"/>
          <p:cNvPicPr/>
          <p:nvPr/>
        </p:nvPicPr>
        <p:blipFill>
          <a:blip r:embed="rId2"/>
          <a:stretch/>
        </p:blipFill>
        <p:spPr>
          <a:xfrm>
            <a:off x="0" y="0"/>
            <a:ext cx="9143640" cy="4951080"/>
          </a:xfrm>
          <a:prstGeom prst="rect">
            <a:avLst/>
          </a:prstGeom>
          <a:noFill/>
          <a:ln w="0">
            <a:noFill/>
          </a:ln>
        </p:spPr>
      </p:pic>
      <p:sp>
        <p:nvSpPr>
          <p:cNvPr id="57" name="PlaceHolder 1"/>
          <p:cNvSpPr>
            <a:spLocks noGrp="1"/>
          </p:cNvSpPr>
          <p:nvPr>
            <p:ph type="title"/>
          </p:nvPr>
        </p:nvSpPr>
        <p:spPr>
          <a:xfrm>
            <a:off x="413280" y="309960"/>
            <a:ext cx="833940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rgbClr val="000000"/>
        </a:solidFill>
        <a:effectLst/>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lnSpcReduction="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rgbClr val="000000"/>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u="none" strike="noStrike">
                <a:solidFill>
                  <a:schemeClr val="accent1"/>
                </a:solidFill>
                <a:effectLst/>
                <a:uFillTx/>
                <a:latin typeface="Goldman"/>
                <a:ea typeface="Goldman"/>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rgbClr val="000000"/>
        </a:soli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rgbClr val="000000"/>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rgbClr val="000000"/>
        </a:solidFill>
        <a:effectLst/>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64" name="PlaceHolder 2"/>
          <p:cNvSpPr>
            <a:spLocks noGrp="1"/>
          </p:cNvSpPr>
          <p:nvPr>
            <p:ph type="title"/>
          </p:nvPr>
        </p:nvSpPr>
        <p:spPr>
          <a:xfrm>
            <a:off x="228600" y="4666320"/>
            <a:ext cx="3355560" cy="248400"/>
          </a:xfrm>
          <a:prstGeom prst="rect">
            <a:avLst/>
          </a:prstGeom>
          <a:solidFill>
            <a:schemeClr val="dk1"/>
          </a:solidFill>
          <a:ln w="0">
            <a:noFill/>
          </a:ln>
        </p:spPr>
        <p:txBody>
          <a:bodyPr lIns="91440" tIns="91440" rIns="91440" bIns="91440" anchor="ctr">
            <a:noAutofit/>
          </a:bodyPr>
          <a:lstStyle/>
          <a:p>
            <a:pPr indent="0">
              <a:buNone/>
            </a:pPr>
            <a:r>
              <a:rPr lang="fr-FR" sz="1200" b="0" u="none" strike="noStrike">
                <a:solidFill>
                  <a:schemeClr val="dk1"/>
                </a:solidFill>
                <a:effectLst/>
                <a:uFillTx/>
                <a:latin typeface="Arial"/>
              </a:rPr>
              <a:t>Click to edit the title text format</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65" name="Google Shape;126;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67" name="Google Shape;129;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bg>
      <p:bgPr>
        <a:solidFill>
          <a:srgbClr val="000000"/>
        </a:solidFill>
        <a:effectLst/>
      </p:bgPr>
    </p:bg>
    <p:spTree>
      <p:nvGrpSpPr>
        <p:cNvPr id="1" name=""/>
        <p:cNvGrpSpPr/>
        <p:nvPr/>
      </p:nvGrpSpPr>
      <p:grpSpPr>
        <a:xfrm>
          <a:off x="0" y="0"/>
          <a:ext cx="0" cy="0"/>
          <a:chOff x="0" y="0"/>
          <a:chExt cx="0" cy="0"/>
        </a:xfrm>
      </p:grpSpPr>
      <p:pic>
        <p:nvPicPr>
          <p:cNvPr id="4" name="Google Shape;54;p13"/>
          <p:cNvPicPr/>
          <p:nvPr/>
        </p:nvPicPr>
        <p:blipFill>
          <a:blip r:embed="rId2"/>
          <a:stretch/>
        </p:blipFill>
        <p:spPr>
          <a:xfrm>
            <a:off x="0" y="3600"/>
            <a:ext cx="9143640" cy="5143320"/>
          </a:xfrm>
          <a:prstGeom prst="rect">
            <a:avLst/>
          </a:prstGeom>
          <a:noFill/>
          <a:ln w="0">
            <a:noFill/>
          </a:ln>
        </p:spPr>
      </p:pic>
      <p:sp>
        <p:nvSpPr>
          <p:cNvPr id="5" name="PlaceHolder 1"/>
          <p:cNvSpPr>
            <a:spLocks noGrp="1"/>
          </p:cNvSpPr>
          <p:nvPr>
            <p:ph type="title"/>
          </p:nvPr>
        </p:nvSpPr>
        <p:spPr>
          <a:xfrm>
            <a:off x="282240" y="391824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6" name="PlaceHolder 2"/>
          <p:cNvSpPr>
            <a:spLocks noGrp="1"/>
          </p:cNvSpPr>
          <p:nvPr>
            <p:ph type="title"/>
          </p:nvPr>
        </p:nvSpPr>
        <p:spPr>
          <a:xfrm>
            <a:off x="282240" y="285552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7" name="PlaceHolder 3"/>
          <p:cNvSpPr>
            <a:spLocks noGrp="1"/>
          </p:cNvSpPr>
          <p:nvPr>
            <p:ph type="title"/>
          </p:nvPr>
        </p:nvSpPr>
        <p:spPr>
          <a:xfrm>
            <a:off x="282960" y="2324160"/>
            <a:ext cx="86400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8" name="PlaceHolder 4"/>
          <p:cNvSpPr>
            <a:spLocks noGrp="1"/>
          </p:cNvSpPr>
          <p:nvPr>
            <p:ph type="title"/>
          </p:nvPr>
        </p:nvSpPr>
        <p:spPr>
          <a:xfrm>
            <a:off x="282240" y="338688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9" name="PlaceHolder 5"/>
          <p:cNvSpPr>
            <a:spLocks noGrp="1"/>
          </p:cNvSpPr>
          <p:nvPr>
            <p:ph type="title"/>
          </p:nvPr>
        </p:nvSpPr>
        <p:spPr>
          <a:xfrm>
            <a:off x="282240" y="444996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10" name="PlaceHolder 6"/>
          <p:cNvSpPr>
            <a:spLocks noGrp="1"/>
          </p:cNvSpPr>
          <p:nvPr>
            <p:ph type="title"/>
          </p:nvPr>
        </p:nvSpPr>
        <p:spPr>
          <a:xfrm>
            <a:off x="5221440" y="308520"/>
            <a:ext cx="3631320" cy="100044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bg>
      <p:bgPr>
        <a:solidFill>
          <a:srgbClr val="000000"/>
        </a:solidFill>
        <a:effectLst/>
      </p:bgPr>
    </p:bg>
    <p:spTree>
      <p:nvGrpSpPr>
        <p:cNvPr id="1" name=""/>
        <p:cNvGrpSpPr/>
        <p:nvPr/>
      </p:nvGrpSpPr>
      <p:grpSpPr>
        <a:xfrm>
          <a:off x="0" y="0"/>
          <a:ext cx="0" cy="0"/>
          <a:chOff x="0" y="0"/>
          <a:chExt cx="0" cy="0"/>
        </a:xfrm>
      </p:grpSpPr>
      <p:pic>
        <p:nvPicPr>
          <p:cNvPr id="11" name="Google Shape;67;p14"/>
          <p:cNvPicPr/>
          <p:nvPr/>
        </p:nvPicPr>
        <p:blipFill>
          <a:blip r:embed="rId2"/>
          <a:srcRect l="616"/>
          <a:stretch/>
        </p:blipFill>
        <p:spPr>
          <a:xfrm>
            <a:off x="0" y="0"/>
            <a:ext cx="9087120" cy="5143320"/>
          </a:xfrm>
          <a:prstGeom prst="rect">
            <a:avLst/>
          </a:prstGeom>
          <a:noFill/>
          <a:ln w="0">
            <a:noFill/>
          </a:ln>
        </p:spPr>
      </p:pic>
      <p:sp>
        <p:nvSpPr>
          <p:cNvPr id="12" name="PlaceHolder 1"/>
          <p:cNvSpPr>
            <a:spLocks noGrp="1"/>
          </p:cNvSpPr>
          <p:nvPr>
            <p:ph type="title"/>
          </p:nvPr>
        </p:nvSpPr>
        <p:spPr>
          <a:xfrm>
            <a:off x="1677600" y="485640"/>
            <a:ext cx="7175520" cy="1355400"/>
          </a:xfrm>
          <a:prstGeom prst="rect">
            <a:avLst/>
          </a:prstGeom>
          <a:noFill/>
          <a:ln w="0">
            <a:noFill/>
          </a:ln>
        </p:spPr>
        <p:txBody>
          <a:bodyPr lIns="91440" tIns="91440" rIns="91440" bIns="91440" anchor="t">
            <a:noAutofit/>
          </a:bodyPr>
          <a:lstStyle/>
          <a:p>
            <a:pPr indent="0">
              <a:buNone/>
            </a:pPr>
            <a:r>
              <a:rPr lang="fr-FR" sz="4000" b="0" u="none" strike="noStrike">
                <a:solidFill>
                  <a:schemeClr val="dk1"/>
                </a:solidFill>
                <a:effectLst/>
                <a:uFillTx/>
                <a:latin typeface="Arial"/>
              </a:rPr>
              <a:t>Click to edit the title text format</a:t>
            </a:r>
          </a:p>
        </p:txBody>
      </p:sp>
      <p:sp>
        <p:nvSpPr>
          <p:cNvPr id="1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rgbClr val="000000"/>
        </a:solidFill>
        <a:effectLst/>
      </p:bgPr>
    </p:bg>
    <p:spTree>
      <p:nvGrpSpPr>
        <p:cNvPr id="1" name=""/>
        <p:cNvGrpSpPr/>
        <p:nvPr/>
      </p:nvGrpSpPr>
      <p:grpSpPr>
        <a:xfrm>
          <a:off x="0" y="0"/>
          <a:ext cx="0" cy="0"/>
          <a:chOff x="0" y="0"/>
          <a:chExt cx="0" cy="0"/>
        </a:xfrm>
      </p:grpSpPr>
      <p:pic>
        <p:nvPicPr>
          <p:cNvPr id="14" name="Google Shape;71;p15"/>
          <p:cNvPicPr/>
          <p:nvPr/>
        </p:nvPicPr>
        <p:blipFill>
          <a:blip r:embed="rId2"/>
          <a:stretch/>
        </p:blipFill>
        <p:spPr>
          <a:xfrm>
            <a:off x="0" y="0"/>
            <a:ext cx="9143640" cy="5143320"/>
          </a:xfrm>
          <a:prstGeom prst="rect">
            <a:avLst/>
          </a:prstGeom>
          <a:noFill/>
          <a:ln w="0">
            <a:noFill/>
          </a:ln>
        </p:spPr>
      </p:pic>
      <p:sp>
        <p:nvSpPr>
          <p:cNvPr id="15" name="PlaceHolder 1"/>
          <p:cNvSpPr>
            <a:spLocks noGrp="1"/>
          </p:cNvSpPr>
          <p:nvPr>
            <p:ph type="body"/>
          </p:nvPr>
        </p:nvSpPr>
        <p:spPr>
          <a:xfrm>
            <a:off x="0" y="0"/>
            <a:ext cx="2969280" cy="5143320"/>
          </a:xfrm>
          <a:prstGeom prst="rect">
            <a:avLst/>
          </a:prstGeom>
          <a:noFill/>
          <a:ln w="0">
            <a:noFill/>
          </a:ln>
        </p:spPr>
        <p:txBody>
          <a:bodyPr lIns="90000" tIns="45000" rIns="90000" bIns="45000" anchor="t">
            <a:normAutofit fontScale="700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6" name="PlaceHolder 2"/>
          <p:cNvSpPr>
            <a:spLocks noGrp="1"/>
          </p:cNvSpPr>
          <p:nvPr>
            <p:ph type="title"/>
          </p:nvPr>
        </p:nvSpPr>
        <p:spPr>
          <a:xfrm>
            <a:off x="3157560" y="304920"/>
            <a:ext cx="5918400" cy="1445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17" name="PlaceHolder 3"/>
          <p:cNvSpPr>
            <a:spLocks noGrp="1"/>
          </p:cNvSpPr>
          <p:nvPr>
            <p:ph type="body"/>
          </p:nvPr>
        </p:nvSpPr>
        <p:spPr>
          <a:xfrm>
            <a:off x="3505680" y="1961280"/>
            <a:ext cx="5349960" cy="28339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rgbClr val="000000"/>
        </a:solidFill>
        <a:effectLst/>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413280" y="309960"/>
            <a:ext cx="8317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pic>
        <p:nvPicPr>
          <p:cNvPr id="19" name="Google Shape;77;p16"/>
          <p:cNvPicPr/>
          <p:nvPr/>
        </p:nvPicPr>
        <p:blipFill>
          <a:blip r:embed="rId2"/>
          <a:srcRect l="-13357" t="4877" r="13357" b="52464"/>
          <a:stretch/>
        </p:blipFill>
        <p:spPr>
          <a:xfrm rot="10800000">
            <a:off x="360" y="3031920"/>
            <a:ext cx="9143640" cy="2111400"/>
          </a:xfrm>
          <a:prstGeom prst="rect">
            <a:avLst/>
          </a:prstGeom>
          <a:noFill/>
          <a:ln w="0">
            <a:noFill/>
          </a:ln>
        </p:spPr>
      </p:pic>
      <p:pic>
        <p:nvPicPr>
          <p:cNvPr id="20" name="Google Shape;78;p16"/>
          <p:cNvPicPr/>
          <p:nvPr/>
        </p:nvPicPr>
        <p:blipFill>
          <a:blip r:embed="rId3"/>
          <a:srcRect l="72344" t="25162" r="853" b="22599"/>
          <a:stretch/>
        </p:blipFill>
        <p:spPr>
          <a:xfrm>
            <a:off x="6694200" y="0"/>
            <a:ext cx="2449440" cy="2585880"/>
          </a:xfrm>
          <a:prstGeom prst="rect">
            <a:avLst/>
          </a:prstGeom>
          <a:noFill/>
          <a:ln w="0">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2">
    <p:bg>
      <p:bgPr>
        <a:solidFill>
          <a:srgbClr val="000000"/>
        </a:solidFill>
        <a:effectLst/>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pic>
        <p:nvPicPr>
          <p:cNvPr id="22" name="Google Shape;81;p17"/>
          <p:cNvPicPr/>
          <p:nvPr/>
        </p:nvPicPr>
        <p:blipFill>
          <a:blip r:embed="rId2"/>
          <a:srcRect l="-24476" t="2369" r="24476" b="-2369"/>
          <a:stretch/>
        </p:blipFill>
        <p:spPr>
          <a:xfrm>
            <a:off x="0" y="0"/>
            <a:ext cx="9143640" cy="4951080"/>
          </a:xfrm>
          <a:prstGeom prst="rect">
            <a:avLst/>
          </a:prstGeom>
          <a:noFill/>
          <a:ln w="0">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rgbClr val="000000"/>
        </a:solidFill>
        <a:effectLst/>
      </p:bgPr>
    </p:bg>
    <p:spTree>
      <p:nvGrpSpPr>
        <p:cNvPr id="1" name=""/>
        <p:cNvGrpSpPr/>
        <p:nvPr/>
      </p:nvGrpSpPr>
      <p:grpSpPr>
        <a:xfrm>
          <a:off x="0" y="0"/>
          <a:ext cx="0" cy="0"/>
          <a:chOff x="0" y="0"/>
          <a:chExt cx="0" cy="0"/>
        </a:xfrm>
      </p:grpSpPr>
      <p:pic>
        <p:nvPicPr>
          <p:cNvPr id="23" name="Google Shape;83;p18"/>
          <p:cNvPicPr/>
          <p:nvPr/>
        </p:nvPicPr>
        <p:blipFill>
          <a:blip r:embed="rId2"/>
          <a:stretch/>
        </p:blipFill>
        <p:spPr>
          <a:xfrm>
            <a:off x="0" y="0"/>
            <a:ext cx="9143640" cy="4951080"/>
          </a:xfrm>
          <a:prstGeom prst="rect">
            <a:avLst/>
          </a:prstGeom>
          <a:noFill/>
          <a:ln w="0">
            <a:noFill/>
          </a:ln>
        </p:spPr>
      </p:pic>
      <p:sp>
        <p:nvSpPr>
          <p:cNvPr id="24" name="PlaceHolder 1"/>
          <p:cNvSpPr>
            <a:spLocks noGrp="1"/>
          </p:cNvSpPr>
          <p:nvPr>
            <p:ph type="title"/>
          </p:nvPr>
        </p:nvSpPr>
        <p:spPr>
          <a:xfrm>
            <a:off x="307908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5" name="PlaceHolder 2"/>
          <p:cNvSpPr>
            <a:spLocks noGrp="1"/>
          </p:cNvSpPr>
          <p:nvPr>
            <p:ph type="title"/>
          </p:nvPr>
        </p:nvSpPr>
        <p:spPr>
          <a:xfrm>
            <a:off x="413280" y="2207160"/>
            <a:ext cx="920520" cy="43560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6" name="PlaceHolder 3"/>
          <p:cNvSpPr>
            <a:spLocks noGrp="1"/>
          </p:cNvSpPr>
          <p:nvPr>
            <p:ph type="title"/>
          </p:nvPr>
        </p:nvSpPr>
        <p:spPr>
          <a:xfrm>
            <a:off x="574632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7" name="PlaceHolder 4"/>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pixabay.com/en/bokeh-background-abstract-black-316425/" TargetMode="External"/><Relationship Id="rId2" Type="http://schemas.openxmlformats.org/officeDocument/2006/relationships/image" Target="../media/image14.jp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Google Shape;136;p28"/>
          <p:cNvPicPr/>
          <p:nvPr/>
        </p:nvPicPr>
        <p:blipFill>
          <a:blip r:embed="rId2"/>
          <a:srcRect l="2425" t="14808" r="2425" b="3824"/>
          <a:stretch/>
        </p:blipFill>
        <p:spPr>
          <a:xfrm>
            <a:off x="5585760" y="691200"/>
            <a:ext cx="3469320" cy="4452120"/>
          </a:xfrm>
          <a:prstGeom prst="rect">
            <a:avLst/>
          </a:prstGeom>
          <a:noFill/>
          <a:ln w="0">
            <a:noFill/>
          </a:ln>
        </p:spPr>
      </p:pic>
      <p:sp>
        <p:nvSpPr>
          <p:cNvPr id="71" name="PlaceHolder 1"/>
          <p:cNvSpPr>
            <a:spLocks noGrp="1"/>
          </p:cNvSpPr>
          <p:nvPr>
            <p:ph type="title"/>
          </p:nvPr>
        </p:nvSpPr>
        <p:spPr>
          <a:xfrm>
            <a:off x="239232" y="273418"/>
            <a:ext cx="5028840" cy="1761840"/>
          </a:xfrm>
          <a:prstGeom prst="rect">
            <a:avLst/>
          </a:prstGeom>
          <a:noFill/>
          <a:ln w="0">
            <a:noFill/>
          </a:ln>
        </p:spPr>
        <p:txBody>
          <a:bodyPr lIns="91440" tIns="91440" rIns="91440" bIns="91440" anchor="b">
            <a:normAutofit fontScale="90000"/>
          </a:bodyPr>
          <a:lstStyle/>
          <a:p>
            <a:pPr>
              <a:lnSpc>
                <a:spcPct val="100000"/>
              </a:lnSpc>
              <a:tabLst>
                <a:tab pos="0" algn="l"/>
              </a:tabLst>
            </a:pPr>
            <a:r>
              <a:rPr lang="en-US" sz="3600" b="0" u="none" strike="noStrike" dirty="0">
                <a:solidFill>
                  <a:schemeClr val="dk1"/>
                </a:solidFill>
                <a:effectLst/>
                <a:uFillTx/>
                <a:latin typeface="Albert Sans"/>
                <a:ea typeface="Albert Sans"/>
              </a:rPr>
              <a:t>Hotel Room Booking System</a:t>
            </a:r>
            <a:br>
              <a:rPr lang="en-US" sz="4800" dirty="0">
                <a:solidFill>
                  <a:srgbClr val="FFFFFF"/>
                </a:solidFill>
                <a:latin typeface="OpenSymbol"/>
              </a:rPr>
            </a:br>
            <a:endParaRPr lang="fr-FR" sz="4800" b="0" u="none" strike="noStrike" dirty="0">
              <a:solidFill>
                <a:schemeClr val="dk1"/>
              </a:solidFill>
              <a:effectLst/>
              <a:uFillTx/>
              <a:latin typeface="Arial"/>
            </a:endParaRPr>
          </a:p>
        </p:txBody>
      </p:sp>
      <p:sp>
        <p:nvSpPr>
          <p:cNvPr id="72" name="PlaceHolder 2"/>
          <p:cNvSpPr>
            <a:spLocks noGrp="1"/>
          </p:cNvSpPr>
          <p:nvPr>
            <p:ph type="subTitle"/>
          </p:nvPr>
        </p:nvSpPr>
        <p:spPr>
          <a:xfrm>
            <a:off x="514440" y="4095720"/>
            <a:ext cx="2409480" cy="561600"/>
          </a:xfrm>
          <a:prstGeom prst="rect">
            <a:avLst/>
          </a:prstGeom>
          <a:noFill/>
          <a:ln w="0">
            <a:noFill/>
          </a:ln>
        </p:spPr>
        <p:txBody>
          <a:bodyPr lIns="91440" tIns="91440" rIns="91440" bIns="91440" anchor="t">
            <a:normAutofit/>
          </a:bodyPr>
          <a:lstStyle/>
          <a:p>
            <a:pPr indent="0">
              <a:lnSpc>
                <a:spcPct val="100000"/>
              </a:lnSpc>
              <a:buNone/>
              <a:tabLst>
                <a:tab pos="0" algn="l"/>
              </a:tabLst>
            </a:pPr>
            <a:endParaRPr lang="en-US" sz="1600" b="0" u="none" strike="noStrike" dirty="0">
              <a:solidFill>
                <a:srgbClr val="FFFFFF"/>
              </a:solidFill>
              <a:effectLst/>
              <a:uFillTx/>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 name="Google Shape;167;p31"/>
          <p:cNvPicPr/>
          <p:nvPr/>
        </p:nvPicPr>
        <p:blipFill>
          <a:blip r:embed="rId2"/>
          <a:srcRect l="30802" r="32938"/>
          <a:stretch/>
        </p:blipFill>
        <p:spPr>
          <a:xfrm>
            <a:off x="0" y="0"/>
            <a:ext cx="2969640" cy="5142960"/>
          </a:xfrm>
          <a:prstGeom prst="rect">
            <a:avLst/>
          </a:prstGeom>
          <a:noFill/>
          <a:ln w="0">
            <a:noFill/>
          </a:ln>
        </p:spPr>
      </p:pic>
      <p:sp>
        <p:nvSpPr>
          <p:cNvPr id="98"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000" b="0" u="none" strike="noStrike">
                <a:solidFill>
                  <a:schemeClr val="dk1"/>
                </a:solidFill>
                <a:effectLst/>
                <a:uFillTx/>
                <a:latin typeface="Goldman"/>
                <a:ea typeface="Goldman"/>
              </a:rPr>
              <a:t>Conclusions</a:t>
            </a:r>
            <a:endParaRPr lang="fr-FR" sz="3000" b="0" u="none" strike="noStrike">
              <a:solidFill>
                <a:schemeClr val="dk1"/>
              </a:solidFill>
              <a:effectLst/>
              <a:uFillTx/>
              <a:latin typeface="Arial"/>
            </a:endParaRPr>
          </a:p>
        </p:txBody>
      </p:sp>
      <p:sp>
        <p:nvSpPr>
          <p:cNvPr id="99"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400" b="0" u="none" strike="noStrike">
                <a:solidFill>
                  <a:schemeClr val="dk1"/>
                </a:solidFill>
                <a:effectLst/>
                <a:uFillTx/>
                <a:latin typeface="Albert Sans"/>
                <a:ea typeface="Albert Sans"/>
              </a:rPr>
              <a:t>The Hotel Booking System provides an efficient, reliable platform enhancing customer satisfaction and administrative management. It reduces manual workload and booking errors, supporting tourism growth in Kerala through digital innovation. The scalable architecture promises future expansions, making it a robust solution for modern hotel booking needs.</a:t>
            </a:r>
            <a:endParaRPr lang="fr-FR" sz="1400" b="0" u="none" strike="noStrike">
              <a:solidFill>
                <a:srgbClr val="000000"/>
              </a:solidFill>
              <a:effectLst/>
              <a:uFillTx/>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PlaceHolder 1"/>
          <p:cNvSpPr>
            <a:spLocks noGrp="1"/>
          </p:cNvSpPr>
          <p:nvPr>
            <p:ph type="title"/>
          </p:nvPr>
        </p:nvSpPr>
        <p:spPr>
          <a:xfrm>
            <a:off x="561960" y="504360"/>
            <a:ext cx="5086080" cy="1057320"/>
          </a:xfrm>
          <a:prstGeom prst="rect">
            <a:avLst/>
          </a:prstGeom>
          <a:noFill/>
          <a:ln w="0">
            <a:noFill/>
          </a:ln>
        </p:spPr>
        <p:txBody>
          <a:bodyPr lIns="91440" tIns="91440" rIns="91440" bIns="91440" anchor="b">
            <a:spAutoFit/>
          </a:bodyPr>
          <a:lstStyle/>
          <a:p>
            <a:pPr indent="0">
              <a:lnSpc>
                <a:spcPct val="100000"/>
              </a:lnSpc>
              <a:buNone/>
              <a:tabLst>
                <a:tab pos="0" algn="l"/>
              </a:tabLst>
            </a:pPr>
            <a:r>
              <a:rPr lang="en" sz="5400" b="0" u="none" strike="noStrike">
                <a:solidFill>
                  <a:schemeClr val="dk1"/>
                </a:solidFill>
                <a:effectLst/>
                <a:uFillTx/>
                <a:latin typeface="Goldman"/>
                <a:ea typeface="Goldman"/>
              </a:rPr>
              <a:t>THANK YOU</a:t>
            </a:r>
            <a:endParaRPr lang="fr-FR" sz="5400" b="0" u="none" strike="noStrike">
              <a:solidFill>
                <a:schemeClr val="dk1"/>
              </a:solidFill>
              <a:effectLst/>
              <a:uFillTx/>
              <a:latin typeface="Arial"/>
            </a:endParaRPr>
          </a:p>
        </p:txBody>
      </p:sp>
      <p:sp>
        <p:nvSpPr>
          <p:cNvPr id="101" name="PlaceHolder 2"/>
          <p:cNvSpPr>
            <a:spLocks noGrp="1"/>
          </p:cNvSpPr>
          <p:nvPr>
            <p:ph type="subTitle"/>
          </p:nvPr>
        </p:nvSpPr>
        <p:spPr>
          <a:xfrm>
            <a:off x="561960" y="1562040"/>
            <a:ext cx="4447800" cy="1229040"/>
          </a:xfrm>
          <a:prstGeom prst="rect">
            <a:avLst/>
          </a:prstGeom>
          <a:noFill/>
          <a:ln w="0">
            <a:noFill/>
          </a:ln>
        </p:spPr>
        <p:txBody>
          <a:bodyPr lIns="91440" tIns="91440" rIns="91440" bIns="91440" anchor="t">
            <a:spAutoFit/>
          </a:bodyPr>
          <a:lstStyle/>
          <a:p>
            <a:pPr indent="0">
              <a:lnSpc>
                <a:spcPct val="100000"/>
              </a:lnSpc>
              <a:buNone/>
              <a:tabLst>
                <a:tab pos="0" algn="l"/>
              </a:tabLst>
            </a:pPr>
            <a:r>
              <a:rPr lang="en" sz="1200" b="0" u="none" strike="noStrike">
                <a:solidFill>
                  <a:schemeClr val="dk1"/>
                </a:solidFill>
                <a:effectLst/>
                <a:uFillTx/>
                <a:latin typeface="Albert Sans"/>
                <a:ea typeface="Albert Sans"/>
              </a:rPr>
              <a:t>Do you have any questions?</a:t>
            </a:r>
            <a:endParaRPr lang="en-US" sz="1200" b="0" u="none" strike="noStrike">
              <a:solidFill>
                <a:srgbClr val="FFFFFF"/>
              </a:solidFill>
              <a:effectLst/>
              <a:uFillTx/>
              <a:latin typeface="OpenSymbol"/>
            </a:endParaRPr>
          </a:p>
          <a:p>
            <a:pPr indent="0">
              <a:lnSpc>
                <a:spcPct val="100000"/>
              </a:lnSpc>
              <a:spcBef>
                <a:spcPts val="1001"/>
              </a:spcBef>
              <a:buNone/>
              <a:tabLst>
                <a:tab pos="0" algn="l"/>
              </a:tabLst>
            </a:pPr>
            <a:r>
              <a:rPr lang="en" sz="1200" b="0" u="none" strike="noStrike">
                <a:solidFill>
                  <a:schemeClr val="dk1"/>
                </a:solidFill>
                <a:effectLst/>
                <a:uFillTx/>
                <a:latin typeface="Albert Sans"/>
                <a:ea typeface="Albert Sans"/>
              </a:rPr>
              <a:t>youremail@freepik.com</a:t>
            </a:r>
            <a:endParaRPr lang="en-US" sz="1200" b="0" u="none" strike="noStrike">
              <a:solidFill>
                <a:srgbClr val="FFFFFF"/>
              </a:solidFill>
              <a:effectLst/>
              <a:uFillTx/>
              <a:latin typeface="OpenSymbol"/>
            </a:endParaRPr>
          </a:p>
          <a:p>
            <a:pPr indent="0">
              <a:lnSpc>
                <a:spcPct val="100000"/>
              </a:lnSpc>
              <a:buNone/>
              <a:tabLst>
                <a:tab pos="0" algn="l"/>
              </a:tabLst>
            </a:pPr>
            <a:r>
              <a:rPr lang="en" sz="1200" b="0" u="none" strike="noStrike">
                <a:solidFill>
                  <a:schemeClr val="dk1"/>
                </a:solidFill>
                <a:effectLst/>
                <a:uFillTx/>
                <a:latin typeface="Albert Sans"/>
                <a:ea typeface="Albert Sans"/>
              </a:rPr>
              <a:t>+00 000 000 000</a:t>
            </a:r>
            <a:endParaRPr lang="en-US" sz="1200" b="0" u="none" strike="noStrike">
              <a:solidFill>
                <a:srgbClr val="FFFFFF"/>
              </a:solidFill>
              <a:effectLst/>
              <a:uFillTx/>
              <a:latin typeface="OpenSymbol"/>
            </a:endParaRPr>
          </a:p>
          <a:p>
            <a:pPr indent="0">
              <a:lnSpc>
                <a:spcPct val="100000"/>
              </a:lnSpc>
              <a:buNone/>
              <a:tabLst>
                <a:tab pos="0" algn="l"/>
              </a:tabLst>
            </a:pPr>
            <a:r>
              <a:rPr lang="en" sz="1200" b="0" u="none" strike="noStrike">
                <a:solidFill>
                  <a:schemeClr val="dk1"/>
                </a:solidFill>
                <a:effectLst/>
                <a:uFillTx/>
                <a:latin typeface="Albert Sans"/>
                <a:ea typeface="Albert Sans"/>
              </a:rPr>
              <a:t>yourwebsite.com</a:t>
            </a:r>
            <a:endParaRPr lang="en-US" sz="1200" b="0" u="none" strike="noStrike">
              <a:solidFill>
                <a:srgbClr val="FFFFFF"/>
              </a:solidFill>
              <a:effectLst/>
              <a:uFillTx/>
              <a:latin typeface="OpenSymbol"/>
            </a:endParaRPr>
          </a:p>
        </p:txBody>
      </p:sp>
      <p:grpSp>
        <p:nvGrpSpPr>
          <p:cNvPr id="102" name="Google Shape;303;p41"/>
          <p:cNvGrpSpPr/>
          <p:nvPr/>
        </p:nvGrpSpPr>
        <p:grpSpPr>
          <a:xfrm>
            <a:off x="7415280" y="4388040"/>
            <a:ext cx="275760" cy="275760"/>
            <a:chOff x="7415280" y="4388040"/>
            <a:chExt cx="275760" cy="275760"/>
          </a:xfrm>
        </p:grpSpPr>
        <p:sp>
          <p:nvSpPr>
            <p:cNvPr id="103" name="Google Shape;304;p41"/>
            <p:cNvSpPr/>
            <p:nvPr/>
          </p:nvSpPr>
          <p:spPr>
            <a:xfrm>
              <a:off x="7415280" y="4388040"/>
              <a:ext cx="275760" cy="275760"/>
            </a:xfrm>
            <a:custGeom>
              <a:avLst/>
              <a:gdLst>
                <a:gd name="textAreaLeft" fmla="*/ 0 w 275760"/>
                <a:gd name="textAreaRight" fmla="*/ 276120 w 275760"/>
                <a:gd name="textAreaTop" fmla="*/ 0 h 275760"/>
                <a:gd name="textAreaBottom" fmla="*/ 276120 h 2757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4" name="Google Shape;305;p41"/>
            <p:cNvSpPr/>
            <p:nvPr/>
          </p:nvSpPr>
          <p:spPr>
            <a:xfrm>
              <a:off x="7479360" y="4453560"/>
              <a:ext cx="146880" cy="144000"/>
            </a:xfrm>
            <a:custGeom>
              <a:avLst/>
              <a:gdLst>
                <a:gd name="textAreaLeft" fmla="*/ 0 w 146880"/>
                <a:gd name="textAreaRight" fmla="*/ 147240 w 146880"/>
                <a:gd name="textAreaTop" fmla="*/ 0 h 144000"/>
                <a:gd name="textAreaBottom" fmla="*/ 144360 h 1440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72000" bIns="7200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5" name="Google Shape;306;p41"/>
            <p:cNvSpPr/>
            <p:nvPr/>
          </p:nvSpPr>
          <p:spPr>
            <a:xfrm>
              <a:off x="7608960" y="4423320"/>
              <a:ext cx="37440" cy="37080"/>
            </a:xfrm>
            <a:custGeom>
              <a:avLst/>
              <a:gdLst>
                <a:gd name="textAreaLeft" fmla="*/ 0 w 37440"/>
                <a:gd name="textAreaRight" fmla="*/ 37800 w 37440"/>
                <a:gd name="textAreaTop" fmla="*/ 0 h 37080"/>
                <a:gd name="textAreaBottom" fmla="*/ 37440 h 370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18720" bIns="1872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grpSp>
        <p:nvGrpSpPr>
          <p:cNvPr id="106" name="Google Shape;307;p41"/>
          <p:cNvGrpSpPr/>
          <p:nvPr/>
        </p:nvGrpSpPr>
        <p:grpSpPr>
          <a:xfrm>
            <a:off x="7901640" y="4406760"/>
            <a:ext cx="266400" cy="237960"/>
            <a:chOff x="7901640" y="4406760"/>
            <a:chExt cx="266400" cy="237960"/>
          </a:xfrm>
        </p:grpSpPr>
        <p:sp>
          <p:nvSpPr>
            <p:cNvPr id="107" name="Google Shape;308;p41"/>
            <p:cNvSpPr/>
            <p:nvPr/>
          </p:nvSpPr>
          <p:spPr>
            <a:xfrm>
              <a:off x="7911000" y="4490640"/>
              <a:ext cx="60840" cy="154080"/>
            </a:xfrm>
            <a:custGeom>
              <a:avLst/>
              <a:gdLst>
                <a:gd name="textAreaLeft" fmla="*/ 0 w 60840"/>
                <a:gd name="textAreaRight" fmla="*/ 61200 w 60840"/>
                <a:gd name="textAreaTop" fmla="*/ 0 h 154080"/>
                <a:gd name="textAreaBottom" fmla="*/ 154440 h 15408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77040" bIns="770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8" name="Google Shape;309;p41"/>
            <p:cNvSpPr/>
            <p:nvPr/>
          </p:nvSpPr>
          <p:spPr>
            <a:xfrm>
              <a:off x="7901640" y="440676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35280" bIns="3528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9" name="Google Shape;310;p41"/>
            <p:cNvSpPr/>
            <p:nvPr/>
          </p:nvSpPr>
          <p:spPr>
            <a:xfrm>
              <a:off x="8004240" y="4490640"/>
              <a:ext cx="163800" cy="154080"/>
            </a:xfrm>
            <a:custGeom>
              <a:avLst/>
              <a:gdLst>
                <a:gd name="textAreaLeft" fmla="*/ 0 w 163800"/>
                <a:gd name="textAreaRight" fmla="*/ 164160 w 163800"/>
                <a:gd name="textAreaTop" fmla="*/ 0 h 154080"/>
                <a:gd name="textAreaBottom" fmla="*/ 154440 h 15408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77040" bIns="770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110" name="Google Shape;311;p41"/>
          <p:cNvSpPr/>
          <p:nvPr/>
        </p:nvSpPr>
        <p:spPr>
          <a:xfrm>
            <a:off x="5581800" y="4000680"/>
            <a:ext cx="3085920" cy="2566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r" defTabSz="914400">
              <a:lnSpc>
                <a:spcPct val="100000"/>
              </a:lnSpc>
              <a:tabLst>
                <a:tab pos="0" algn="l"/>
              </a:tabLst>
            </a:pPr>
            <a:r>
              <a:rPr lang="en" sz="1000" b="0" u="none" strike="noStrike">
                <a:solidFill>
                  <a:schemeClr val="dk1"/>
                </a:solidFill>
                <a:effectLst/>
                <a:uFillTx/>
                <a:latin typeface="Arial"/>
              </a:rPr>
              <a:t>Please keep this slide for attribution</a:t>
            </a:r>
            <a:endParaRPr lang="en-US" sz="1000" b="0" u="none" strike="noStrike">
              <a:solidFill>
                <a:srgbClr val="FFFFFF"/>
              </a:solidFill>
              <a:effectLst/>
              <a:uFillTx/>
              <a:latin typeface="OpenSymbol"/>
            </a:endParaRPr>
          </a:p>
        </p:txBody>
      </p:sp>
      <p:sp>
        <p:nvSpPr>
          <p:cNvPr id="111" name="Google Shape;312;p41"/>
          <p:cNvSpPr/>
          <p:nvPr/>
        </p:nvSpPr>
        <p:spPr>
          <a:xfrm>
            <a:off x="8379000" y="4388760"/>
            <a:ext cx="268200" cy="273960"/>
          </a:xfrm>
          <a:custGeom>
            <a:avLst/>
            <a:gdLst>
              <a:gd name="textAreaLeft" fmla="*/ 0 w 268200"/>
              <a:gd name="textAreaRight" fmla="*/ 268560 w 268200"/>
              <a:gd name="textAreaTop" fmla="*/ 0 h 273960"/>
              <a:gd name="textAreaBottom" fmla="*/ 274320 h 273960"/>
            </a:gdLst>
            <a:ahLst/>
            <a:cxnLst/>
            <a:rect l="textAreaLeft" t="textAreaTop" r="textAreaRight" b="textAreaBottom"/>
            <a:pathLst>
              <a:path w="6712561" h="6860069">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pic>
        <p:nvPicPr>
          <p:cNvPr id="8" name="Picture 7">
            <a:extLst>
              <a:ext uri="{FF2B5EF4-FFF2-40B4-BE49-F238E27FC236}">
                <a16:creationId xmlns:a16="http://schemas.microsoft.com/office/drawing/2014/main" id="{3ADA8B19-A450-7DE2-7905-EFA4CB752FB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24288" y="0"/>
            <a:ext cx="9268287" cy="5143500"/>
          </a:xfrm>
          <a:prstGeom prst="rect">
            <a:avLst/>
          </a:prstGeom>
        </p:spPr>
      </p:pic>
      <p:sp>
        <p:nvSpPr>
          <p:cNvPr id="9" name="TextBox 8">
            <a:extLst>
              <a:ext uri="{FF2B5EF4-FFF2-40B4-BE49-F238E27FC236}">
                <a16:creationId xmlns:a16="http://schemas.microsoft.com/office/drawing/2014/main" id="{9645ED91-5ECA-0E88-79C3-9009F35F7C3B}"/>
              </a:ext>
            </a:extLst>
          </p:cNvPr>
          <p:cNvSpPr txBox="1"/>
          <p:nvPr/>
        </p:nvSpPr>
        <p:spPr>
          <a:xfrm>
            <a:off x="683580" y="1033020"/>
            <a:ext cx="2531527" cy="707886"/>
          </a:xfrm>
          <a:prstGeom prst="rect">
            <a:avLst/>
          </a:prstGeom>
          <a:noFill/>
        </p:spPr>
        <p:txBody>
          <a:bodyPr wrap="square" rtlCol="0">
            <a:spAutoFit/>
          </a:bodyPr>
          <a:lstStyle/>
          <a:p>
            <a:r>
              <a:rPr lang="en-US" sz="4000" dirty="0">
                <a:latin typeface="Bernard MT Condensed" panose="02050806060905020404" pitchFamily="18" charset="0"/>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US" sz="4000" b="0" u="none" strike="noStrike">
                <a:solidFill>
                  <a:schemeClr val="dk1"/>
                </a:solidFill>
                <a:effectLst/>
                <a:uFillTx/>
                <a:latin typeface="Goldman"/>
                <a:ea typeface="Goldman"/>
              </a:rPr>
              <a:t>Introduction</a:t>
            </a:r>
            <a:endParaRPr lang="fr-FR" sz="4000" b="0" u="none" strike="noStrike">
              <a:solidFill>
                <a:schemeClr val="dk1"/>
              </a:solidFill>
              <a:effectLst/>
              <a:uFillTx/>
              <a:latin typeface="Arial"/>
            </a:endParaRPr>
          </a:p>
        </p:txBody>
      </p:sp>
      <p:sp>
        <p:nvSpPr>
          <p:cNvPr id="74"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50000"/>
              </a:lnSpc>
              <a:buNone/>
              <a:tabLst>
                <a:tab pos="0" algn="l"/>
              </a:tabLst>
            </a:pPr>
            <a:r>
              <a:rPr lang="en-US" sz="1200" b="0" u="none" strike="noStrike">
                <a:solidFill>
                  <a:schemeClr val="dk1"/>
                </a:solidFill>
                <a:effectLst/>
                <a:uFillTx/>
                <a:latin typeface="Albert Sans"/>
                <a:ea typeface="Albert Sans"/>
              </a:rPr>
              <a:t>The Hotel Room Booking Website simplifies booking across Kerala by providing real-time access to hotel information, availability, pricing, and booking confirmation. This scalable web-based platform connects customers and hotel administrators, reducing manual work and increasing efficiency. It supports tourism growth and digital transformation while ensuring a user-friendly, secure experience.</a:t>
            </a:r>
            <a:endParaRPr lang="en-US" sz="1200" b="0" u="none" strike="noStrike">
              <a:solidFill>
                <a:srgbClr val="FFFFFF"/>
              </a:solidFill>
              <a:effectLst/>
              <a:uFillTx/>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 name="Google Shape;174;p32"/>
          <p:cNvPicPr/>
          <p:nvPr/>
        </p:nvPicPr>
        <p:blipFill>
          <a:blip r:embed="rId2"/>
          <a:stretch/>
        </p:blipFill>
        <p:spPr>
          <a:xfrm flipH="1">
            <a:off x="5195520" y="1507320"/>
            <a:ext cx="3948480" cy="2973240"/>
          </a:xfrm>
          <a:prstGeom prst="rect">
            <a:avLst/>
          </a:prstGeom>
          <a:noFill/>
          <a:ln w="0">
            <a:noFill/>
          </a:ln>
        </p:spPr>
      </p:pic>
      <p:sp>
        <p:nvSpPr>
          <p:cNvPr id="76" name="PlaceHolder 1"/>
          <p:cNvSpPr>
            <a:spLocks noGrp="1"/>
          </p:cNvSpPr>
          <p:nvPr>
            <p:ph type="subTitle"/>
          </p:nvPr>
        </p:nvSpPr>
        <p:spPr>
          <a:xfrm>
            <a:off x="371520" y="3933720"/>
            <a:ext cx="4790880" cy="704880"/>
          </a:xfrm>
          <a:prstGeom prst="rect">
            <a:avLst/>
          </a:prstGeom>
          <a:noFill/>
          <a:ln w="0">
            <a:noFill/>
          </a:ln>
        </p:spPr>
        <p:txBody>
          <a:bodyPr lIns="91440" tIns="91440" rIns="91440" bIns="91440" anchor="t">
            <a:spAutoFit/>
          </a:bodyPr>
          <a:lstStyle/>
          <a:p>
            <a:pPr algn="ctr"/>
            <a:endParaRPr lang="en-US" sz="1400" b="0" u="none" strike="noStrike" dirty="0">
              <a:solidFill>
                <a:schemeClr val="dk1"/>
              </a:solidFill>
              <a:effectLst/>
              <a:uFillTx/>
              <a:latin typeface="Albert Sans"/>
              <a:ea typeface="Albert Sans"/>
            </a:endParaRPr>
          </a:p>
        </p:txBody>
      </p:sp>
      <p:sp>
        <p:nvSpPr>
          <p:cNvPr id="77"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4600" b="0" u="none" strike="noStrike">
                <a:solidFill>
                  <a:schemeClr val="dk1"/>
                </a:solidFill>
                <a:effectLst/>
                <a:uFillTx/>
                <a:latin typeface="Goldman"/>
                <a:ea typeface="Goldman"/>
              </a:rPr>
              <a:t>Full Stack Development Overview</a:t>
            </a:r>
            <a:endParaRPr lang="fr-FR" sz="4600" b="0" u="none" strike="noStrike">
              <a:solidFill>
                <a:schemeClr val="dk1"/>
              </a:solidFill>
              <a:effectLst/>
              <a:uFillTx/>
              <a:latin typeface="Arial"/>
            </a:endParaRPr>
          </a:p>
        </p:txBody>
      </p:sp>
      <p:sp>
        <p:nvSpPr>
          <p:cNvPr id="3" name="Title 2">
            <a:extLst>
              <a:ext uri="{FF2B5EF4-FFF2-40B4-BE49-F238E27FC236}">
                <a16:creationId xmlns:a16="http://schemas.microsoft.com/office/drawing/2014/main" id="{5D0D4AE3-BDAC-FEE0-92B9-E024415A1C16}"/>
              </a:ext>
            </a:extLst>
          </p:cNvPr>
          <p:cNvSpPr>
            <a:spLocks noGrp="1"/>
          </p:cNvSpPr>
          <p:nvPr>
            <p:ph type="title"/>
          </p:nvPr>
        </p:nvSpPr>
        <p:spPr/>
        <p:txBody>
          <a:bodyP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 name="Google Shape;167;p31"/>
          <p:cNvPicPr/>
          <p:nvPr/>
        </p:nvPicPr>
        <p:blipFill>
          <a:blip r:embed="rId2"/>
          <a:srcRect l="30802" r="32938"/>
          <a:stretch/>
        </p:blipFill>
        <p:spPr>
          <a:xfrm>
            <a:off x="0" y="0"/>
            <a:ext cx="2969640" cy="5142960"/>
          </a:xfrm>
          <a:prstGeom prst="rect">
            <a:avLst/>
          </a:prstGeom>
          <a:noFill/>
          <a:ln w="0">
            <a:noFill/>
          </a:ln>
        </p:spPr>
      </p:pic>
      <p:sp>
        <p:nvSpPr>
          <p:cNvPr id="80"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000" b="0" u="none" strike="noStrike">
                <a:solidFill>
                  <a:schemeClr val="dk1"/>
                </a:solidFill>
                <a:effectLst/>
                <a:uFillTx/>
                <a:latin typeface="Goldman"/>
                <a:ea typeface="Goldman"/>
              </a:rPr>
              <a:t>Frontend Technologies and Design</a:t>
            </a:r>
            <a:endParaRPr lang="fr-FR" sz="3000" b="0" u="none" strike="noStrike">
              <a:solidFill>
                <a:schemeClr val="dk1"/>
              </a:solidFill>
              <a:effectLst/>
              <a:uFillTx/>
              <a:latin typeface="Arial"/>
            </a:endParaRPr>
          </a:p>
        </p:txBody>
      </p:sp>
      <p:sp>
        <p:nvSpPr>
          <p:cNvPr id="81"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400" b="0" u="none" strike="noStrike" dirty="0">
                <a:solidFill>
                  <a:schemeClr val="dk1"/>
                </a:solidFill>
                <a:effectLst/>
                <a:uFillTx/>
                <a:latin typeface="Albert Sans"/>
                <a:ea typeface="Albert Sans"/>
              </a:rPr>
              <a:t>The frontend uses HTML, </a:t>
            </a:r>
            <a:r>
              <a:rPr lang="en-US" sz="1400" dirty="0">
                <a:solidFill>
                  <a:schemeClr val="dk1"/>
                </a:solidFill>
                <a:latin typeface="Albert Sans"/>
                <a:ea typeface="Albert Sans"/>
              </a:rPr>
              <a:t>CSS</a:t>
            </a:r>
            <a:r>
              <a:rPr lang="en-US" sz="1400" b="0" u="none" strike="noStrike" dirty="0">
                <a:solidFill>
                  <a:schemeClr val="dk1"/>
                </a:solidFill>
                <a:effectLst/>
                <a:uFillTx/>
                <a:latin typeface="Albert Sans"/>
                <a:ea typeface="Albert Sans"/>
              </a:rPr>
              <a:t> to create a clean and intuitive user interface. It offers easy navigation with search options, booking forms, and clear menus. The design prioritizes user experience, allowing users with minimal technical skills to effortlessly browse hotels, view details, and book rooms.</a:t>
            </a:r>
            <a:endParaRPr lang="fr-FR" sz="1400" b="0" u="none" strike="noStrike" dirty="0">
              <a:solidFill>
                <a:srgbClr val="000000"/>
              </a:solidFill>
              <a:effectLst/>
              <a:uFillTx/>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US" sz="4000" b="0" u="none" strike="noStrike" dirty="0">
                <a:solidFill>
                  <a:schemeClr val="dk1"/>
                </a:solidFill>
                <a:effectLst/>
                <a:uFillTx/>
                <a:latin typeface="Goldman"/>
                <a:ea typeface="Goldman"/>
              </a:rPr>
              <a:t>Backend Implementation and Database</a:t>
            </a:r>
            <a:endParaRPr lang="fr-FR" sz="4000" b="0" u="none" strike="noStrike" dirty="0">
              <a:solidFill>
                <a:schemeClr val="dk1"/>
              </a:solidFill>
              <a:effectLst/>
              <a:uFillTx/>
              <a:latin typeface="Arial"/>
            </a:endParaRPr>
          </a:p>
          <a:p>
            <a:pPr indent="0" algn="r">
              <a:lnSpc>
                <a:spcPct val="100000"/>
              </a:lnSpc>
              <a:buNone/>
              <a:tabLst>
                <a:tab pos="0" algn="l"/>
              </a:tabLst>
            </a:pPr>
            <a:r>
              <a:rPr lang="en-US" sz="4000" b="0" u="none" strike="noStrike" dirty="0">
                <a:solidFill>
                  <a:schemeClr val="dk1"/>
                </a:solidFill>
                <a:effectLst/>
                <a:uFillTx/>
                <a:latin typeface="Goldman"/>
                <a:ea typeface="Goldman"/>
              </a:rPr>
              <a:t> Integration</a:t>
            </a:r>
            <a:endParaRPr lang="fr-FR" sz="4000" b="0" u="none" strike="noStrike" dirty="0">
              <a:solidFill>
                <a:schemeClr val="dk1"/>
              </a:solidFill>
              <a:effectLst/>
              <a:uFillTx/>
              <a:latin typeface="Arial"/>
            </a:endParaRPr>
          </a:p>
        </p:txBody>
      </p:sp>
      <p:sp>
        <p:nvSpPr>
          <p:cNvPr id="83" name="PlaceHolder 2"/>
          <p:cNvSpPr>
            <a:spLocks noGrp="1"/>
          </p:cNvSpPr>
          <p:nvPr>
            <p:ph type="subTitle"/>
          </p:nvPr>
        </p:nvSpPr>
        <p:spPr>
          <a:xfrm>
            <a:off x="3090306" y="2008861"/>
            <a:ext cx="5886000" cy="2723760"/>
          </a:xfrm>
          <a:prstGeom prst="rect">
            <a:avLst/>
          </a:prstGeom>
          <a:noFill/>
          <a:ln w="0">
            <a:noFill/>
          </a:ln>
        </p:spPr>
        <p:txBody>
          <a:bodyPr lIns="91440" tIns="91440" rIns="91440" bIns="91440" anchor="b">
            <a:normAutofit/>
          </a:bodyPr>
          <a:lstStyle/>
          <a:p>
            <a:pPr>
              <a:lnSpc>
                <a:spcPct val="150000"/>
              </a:lnSpc>
              <a:tabLst>
                <a:tab pos="0" algn="l"/>
              </a:tabLst>
            </a:pPr>
            <a:r>
              <a:rPr lang="en-US" sz="1200" b="0" u="none" strike="noStrike" dirty="0">
                <a:solidFill>
                  <a:schemeClr val="dk1"/>
                </a:solidFill>
                <a:effectLst/>
                <a:uFillTx/>
                <a:latin typeface="Albert Sans"/>
                <a:ea typeface="Albert Sans"/>
              </a:rPr>
              <a:t>The technologie</a:t>
            </a:r>
            <a:r>
              <a:rPr lang="en-US" sz="1200" dirty="0">
                <a:solidFill>
                  <a:schemeClr val="dk1"/>
                </a:solidFill>
                <a:latin typeface="Albert Sans"/>
                <a:ea typeface="Albert Sans"/>
              </a:rPr>
              <a:t>s used during the internship include python as the backend programming language, Django as the web framework.</a:t>
            </a:r>
            <a:endParaRPr lang="en-US" sz="1200" b="0" u="none" strike="noStrike" dirty="0">
              <a:solidFill>
                <a:srgbClr val="FFFFFF"/>
              </a:solidFill>
              <a:effectLst/>
              <a:uFillTx/>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Google Shape;174;p32"/>
          <p:cNvPicPr/>
          <p:nvPr/>
        </p:nvPicPr>
        <p:blipFill>
          <a:blip r:embed="rId2"/>
          <a:stretch/>
        </p:blipFill>
        <p:spPr>
          <a:xfrm flipH="1">
            <a:off x="5195520" y="1507320"/>
            <a:ext cx="3948480" cy="2973240"/>
          </a:xfrm>
          <a:prstGeom prst="rect">
            <a:avLst/>
          </a:prstGeom>
          <a:noFill/>
          <a:ln w="0">
            <a:noFill/>
          </a:ln>
        </p:spPr>
      </p:pic>
      <p:sp>
        <p:nvSpPr>
          <p:cNvPr id="87" name="PlaceHolder 1"/>
          <p:cNvSpPr>
            <a:spLocks noGrp="1"/>
          </p:cNvSpPr>
          <p:nvPr>
            <p:ph type="subTitle"/>
          </p:nvPr>
        </p:nvSpPr>
        <p:spPr>
          <a:xfrm>
            <a:off x="371520" y="3933720"/>
            <a:ext cx="4790880" cy="704880"/>
          </a:xfrm>
          <a:prstGeom prst="rect">
            <a:avLst/>
          </a:prstGeom>
          <a:noFill/>
          <a:ln w="0">
            <a:noFill/>
          </a:ln>
        </p:spPr>
        <p:txBody>
          <a:bodyPr lIns="91440" tIns="91440" rIns="91440" bIns="91440" anchor="t">
            <a:spAutoFit/>
          </a:bodyPr>
          <a:lstStyle/>
          <a:p>
            <a:pPr algn="ctr"/>
            <a:endParaRPr lang="en-US" sz="1400" b="0" u="none" strike="noStrike">
              <a:solidFill>
                <a:schemeClr val="dk1"/>
              </a:solidFill>
              <a:effectLst/>
              <a:uFillTx/>
              <a:latin typeface="Albert Sans"/>
              <a:ea typeface="Albert Sans"/>
            </a:endParaRPr>
          </a:p>
        </p:txBody>
      </p:sp>
      <p:sp>
        <p:nvSpPr>
          <p:cNvPr id="88"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4600" b="0" u="none" strike="noStrike">
                <a:solidFill>
                  <a:schemeClr val="dk1"/>
                </a:solidFill>
                <a:effectLst/>
                <a:uFillTx/>
                <a:latin typeface="Goldman"/>
                <a:ea typeface="Goldman"/>
              </a:rPr>
              <a:t>Hotel Booking System Project</a:t>
            </a:r>
            <a:endParaRPr lang="fr-FR" sz="4600" b="0" u="none" strike="noStrike">
              <a:solidFill>
                <a:schemeClr val="dk1"/>
              </a:solidFill>
              <a:effectLst/>
              <a:uFillTx/>
              <a:latin typeface="Arial"/>
            </a:endParaRPr>
          </a:p>
        </p:txBody>
      </p:sp>
      <p:sp>
        <p:nvSpPr>
          <p:cNvPr id="89" name="PlaceHolder 3"/>
          <p:cNvSpPr>
            <a:spLocks noGrp="1"/>
          </p:cNvSpPr>
          <p:nvPr>
            <p:ph type="title"/>
          </p:nvPr>
        </p:nvSpPr>
        <p:spPr>
          <a:xfrm>
            <a:off x="1970843" y="152280"/>
            <a:ext cx="5648917"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endParaRPr lang="fr-FR" sz="6000" b="0" u="none" strike="noStrike" dirty="0">
              <a:solidFill>
                <a:schemeClr val="dk1"/>
              </a:solidFill>
              <a:effectLst/>
              <a:uFillTx/>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 name="Google Shape;167;p31"/>
          <p:cNvPicPr/>
          <p:nvPr/>
        </p:nvPicPr>
        <p:blipFill>
          <a:blip r:embed="rId2"/>
          <a:srcRect l="30802" r="32938"/>
          <a:stretch/>
        </p:blipFill>
        <p:spPr>
          <a:xfrm>
            <a:off x="0" y="0"/>
            <a:ext cx="2969640" cy="5142960"/>
          </a:xfrm>
          <a:prstGeom prst="rect">
            <a:avLst/>
          </a:prstGeom>
          <a:noFill/>
          <a:ln w="0">
            <a:noFill/>
          </a:ln>
        </p:spPr>
      </p:pic>
      <p:sp>
        <p:nvSpPr>
          <p:cNvPr id="91"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000" b="0" u="none" strike="noStrike">
                <a:solidFill>
                  <a:schemeClr val="dk1"/>
                </a:solidFill>
                <a:effectLst/>
                <a:uFillTx/>
                <a:latin typeface="Goldman"/>
                <a:ea typeface="Goldman"/>
              </a:rPr>
              <a:t>System Features and Functionalities</a:t>
            </a:r>
            <a:endParaRPr lang="fr-FR" sz="3000" b="0" u="none" strike="noStrike">
              <a:solidFill>
                <a:schemeClr val="dk1"/>
              </a:solidFill>
              <a:effectLst/>
              <a:uFillTx/>
              <a:latin typeface="Arial"/>
            </a:endParaRPr>
          </a:p>
        </p:txBody>
      </p:sp>
      <p:sp>
        <p:nvSpPr>
          <p:cNvPr id="92"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400" b="0" u="none" strike="noStrike" dirty="0">
                <a:solidFill>
                  <a:schemeClr val="dk1"/>
                </a:solidFill>
                <a:effectLst/>
                <a:uFillTx/>
                <a:latin typeface="Albert Sans"/>
                <a:ea typeface="Albert Sans"/>
              </a:rPr>
              <a:t>The system offers user registration, search filtering by location and price, booking confirmation, and booking history. Administrators can add and manage hotel info, rooms, and bookings. </a:t>
            </a:r>
            <a:endParaRPr lang="fr-FR" sz="1400" b="0" u="none" strike="noStrike" dirty="0">
              <a:solidFill>
                <a:srgbClr val="000000"/>
              </a:solidFill>
              <a:effectLst/>
              <a:uFillTx/>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US" sz="4000" b="0" u="none" strike="noStrike">
                <a:solidFill>
                  <a:schemeClr val="dk1"/>
                </a:solidFill>
                <a:effectLst/>
                <a:uFillTx/>
                <a:latin typeface="Goldman"/>
                <a:ea typeface="Goldman"/>
              </a:rPr>
              <a:t>User Interface and Experience</a:t>
            </a:r>
            <a:endParaRPr lang="fr-FR" sz="4000" b="0" u="none" strike="noStrike">
              <a:solidFill>
                <a:schemeClr val="dk1"/>
              </a:solidFill>
              <a:effectLst/>
              <a:uFillTx/>
              <a:latin typeface="Arial"/>
            </a:endParaRPr>
          </a:p>
          <a:p>
            <a:pPr indent="0" algn="r">
              <a:lnSpc>
                <a:spcPct val="100000"/>
              </a:lnSpc>
              <a:buNone/>
              <a:tabLst>
                <a:tab pos="0" algn="l"/>
              </a:tabLst>
            </a:pPr>
            <a:r>
              <a:rPr lang="en-US" sz="4000" b="0" u="none" strike="noStrike">
                <a:solidFill>
                  <a:schemeClr val="dk1"/>
                </a:solidFill>
                <a:effectLst/>
                <a:uFillTx/>
                <a:latin typeface="Goldman"/>
                <a:ea typeface="Goldman"/>
              </a:rPr>
              <a:t> Design</a:t>
            </a:r>
            <a:endParaRPr lang="fr-FR" sz="4000" b="0" u="none" strike="noStrike">
              <a:solidFill>
                <a:schemeClr val="dk1"/>
              </a:solidFill>
              <a:effectLst/>
              <a:uFillTx/>
              <a:latin typeface="Arial"/>
            </a:endParaRPr>
          </a:p>
        </p:txBody>
      </p:sp>
      <p:sp>
        <p:nvSpPr>
          <p:cNvPr id="94"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50000"/>
              </a:lnSpc>
              <a:buNone/>
              <a:tabLst>
                <a:tab pos="0" algn="l"/>
              </a:tabLst>
            </a:pPr>
            <a:r>
              <a:rPr lang="en-US" sz="1200" b="0" u="none" strike="noStrike">
                <a:solidFill>
                  <a:schemeClr val="dk1"/>
                </a:solidFill>
                <a:effectLst/>
                <a:uFillTx/>
                <a:latin typeface="Albert Sans"/>
                <a:ea typeface="Albert Sans"/>
              </a:rPr>
              <a:t>The interface is simple and user-friendly, designed for easy navigation by users with minimal technical skills. Features include clear menus, search filters, booking forms, and instant confirmation. The design enhances usability while ensuring rapid access to hotel details and a seamless booking process.</a:t>
            </a:r>
            <a:endParaRPr lang="en-US" sz="1200" b="0" u="none" strike="noStrike">
              <a:solidFill>
                <a:srgbClr val="FFFFFF"/>
              </a:solidFill>
              <a:effectLst/>
              <a:uFillTx/>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US" sz="4000" b="0" u="none" strike="noStrike">
                <a:solidFill>
                  <a:schemeClr val="dk1"/>
                </a:solidFill>
                <a:effectLst/>
                <a:uFillTx/>
                <a:latin typeface="Goldman"/>
                <a:ea typeface="Goldman"/>
              </a:rPr>
              <a:t>Challenges Faced and Solutions</a:t>
            </a:r>
            <a:endParaRPr lang="fr-FR" sz="4000" b="0" u="none" strike="noStrike">
              <a:solidFill>
                <a:schemeClr val="dk1"/>
              </a:solidFill>
              <a:effectLst/>
              <a:uFillTx/>
              <a:latin typeface="Arial"/>
            </a:endParaRPr>
          </a:p>
          <a:p>
            <a:pPr indent="0" algn="r">
              <a:lnSpc>
                <a:spcPct val="100000"/>
              </a:lnSpc>
              <a:buNone/>
              <a:tabLst>
                <a:tab pos="0" algn="l"/>
              </a:tabLst>
            </a:pPr>
            <a:r>
              <a:rPr lang="en-US" sz="4000" b="0" u="none" strike="noStrike">
                <a:solidFill>
                  <a:schemeClr val="dk1"/>
                </a:solidFill>
                <a:effectLst/>
                <a:uFillTx/>
                <a:latin typeface="Goldman"/>
                <a:ea typeface="Goldman"/>
              </a:rPr>
              <a:t> Implemented</a:t>
            </a:r>
            <a:endParaRPr lang="fr-FR" sz="4000" b="0" u="none" strike="noStrike">
              <a:solidFill>
                <a:schemeClr val="dk1"/>
              </a:solidFill>
              <a:effectLst/>
              <a:uFillTx/>
              <a:latin typeface="Arial"/>
            </a:endParaRPr>
          </a:p>
        </p:txBody>
      </p:sp>
      <p:sp>
        <p:nvSpPr>
          <p:cNvPr id="96"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50000"/>
              </a:lnSpc>
              <a:buNone/>
              <a:tabLst>
                <a:tab pos="0" algn="l"/>
              </a:tabLst>
            </a:pPr>
            <a:r>
              <a:rPr lang="en-US" sz="1200" b="0" u="none" strike="noStrike">
                <a:solidFill>
                  <a:schemeClr val="dk1"/>
                </a:solidFill>
                <a:effectLst/>
                <a:uFillTx/>
                <a:latin typeface="Albert Sans"/>
                <a:ea typeface="Albert Sans"/>
              </a:rPr>
              <a:t>Challenges included ensuring data accuracy, secure user authentication, and maintaining system scalability. These were addressed by implementing validation checks, encrypting passwords, applying role-based access control, and designing a modular architecture. Continuous testing helped identify and resolve issues promptly.</a:t>
            </a:r>
            <a:endParaRPr lang="en-US" sz="1200" b="0" u="none" strike="noStrike">
              <a:solidFill>
                <a:srgbClr val="FFFFFF"/>
              </a:solidFill>
              <a:effectLst/>
              <a:uFillTx/>
              <a:latin typeface="OpenSymbol"/>
            </a:endParaRPr>
          </a:p>
        </p:txBody>
      </p:sp>
    </p:spTree>
  </p:cSld>
  <p:clrMapOvr>
    <a:masterClrMapping/>
  </p:clrMapOvr>
</p:sld>
</file>

<file path=ppt/theme/theme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40</TotalTime>
  <Words>382</Words>
  <Application>Microsoft Office PowerPoint</Application>
  <PresentationFormat>On-screen Show (16:9)</PresentationFormat>
  <Paragraphs>27</Paragraphs>
  <Slides>11</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Albert Sans</vt:lpstr>
      <vt:lpstr>Arial</vt:lpstr>
      <vt:lpstr>Bernard MT Condensed</vt:lpstr>
      <vt:lpstr>Goldman</vt:lpstr>
      <vt:lpstr>Open Sans</vt:lpstr>
      <vt:lpstr>OpenSymbol</vt:lpstr>
      <vt:lpstr>Symbol</vt:lpstr>
      <vt:lpstr>Wingdings</vt:lpstr>
      <vt:lpstr>Technology Innovations by Slidesgo</vt:lpstr>
      <vt:lpstr>Slidesgo Final Pages</vt:lpstr>
      <vt:lpstr>Hotel Room Booking System </vt:lpstr>
      <vt:lpstr>Introduction</vt:lpstr>
      <vt:lpstr>Full Stack Development Overview</vt:lpstr>
      <vt:lpstr>Frontend Technologies and Design</vt:lpstr>
      <vt:lpstr>Backend Implementation and Database  Integration</vt:lpstr>
      <vt:lpstr>Hotel Booking System Project</vt:lpstr>
      <vt:lpstr>System Features and Functionalities</vt:lpstr>
      <vt:lpstr>User Interface and Experience  Design</vt:lpstr>
      <vt:lpstr>Challenges Faced and Solutions  Implemented</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user</dc:creator>
  <cp:lastModifiedBy>user</cp:lastModifiedBy>
  <cp:revision>1</cp:revision>
  <dcterms:modified xsi:type="dcterms:W3CDTF">2025-12-31T07:41:30Z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2025-12-31T06:59:19Z</dcterms:created>
  <dc:creator>Unknown Creator</dc:creator>
  <dc:description/>
  <dc:language>en-US</dc:language>
  <cp:lastModifiedBy>Unknown Creator</cp:lastModifiedBy>
  <dcterms:modified xsi:type="dcterms:W3CDTF">2025-12-31T06:59:19Z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